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5" r:id="rId2"/>
  </p:sldMasterIdLst>
  <p:notesMasterIdLst>
    <p:notesMasterId r:id="rId5"/>
  </p:notesMasterIdLst>
  <p:sldIdLst>
    <p:sldId id="280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8B49"/>
    <a:srgbClr val="7B704F"/>
    <a:srgbClr val="F67F21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68"/>
    <p:restoredTop sz="94766"/>
  </p:normalViewPr>
  <p:slideViewPr>
    <p:cSldViewPr snapToGrid="0" snapToObjects="1">
      <p:cViewPr varScale="1">
        <p:scale>
          <a:sx n="146" d="100"/>
          <a:sy n="146" d="100"/>
        </p:scale>
        <p:origin x="144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144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1565341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521374"/>
            <a:ext cx="11536018" cy="319894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82773" y="2030818"/>
            <a:ext cx="11461898" cy="373202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343" y="1534707"/>
            <a:ext cx="11557591" cy="82572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541181"/>
            <a:ext cx="11557591" cy="36357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1709738"/>
            <a:ext cx="11568223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1" y="4589463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204" y="1513442"/>
            <a:ext cx="11538097" cy="8257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2583713"/>
            <a:ext cx="5702596" cy="3593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2583713"/>
            <a:ext cx="5683101" cy="3593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60" y="1524074"/>
            <a:ext cx="11536510" cy="8439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521135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345047"/>
            <a:ext cx="5689415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521135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345047"/>
            <a:ext cx="5672470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FB1D3C-0D68-782C-2767-CCAA29C99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247" y="2178705"/>
            <a:ext cx="41999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Main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82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5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84" r:id="rId3"/>
    <p:sldLayoutId id="2147483685" r:id="rId4"/>
    <p:sldLayoutId id="2147483686" r:id="rId5"/>
    <p:sldLayoutId id="214748368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idx="4294967295"/>
          </p:nvPr>
        </p:nvSpPr>
        <p:spPr>
          <a:xfrm>
            <a:off x="1524000" y="2211571"/>
            <a:ext cx="9144000" cy="129839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4294967295"/>
          </p:nvPr>
        </p:nvSpPr>
        <p:spPr>
          <a:xfrm>
            <a:off x="1524000" y="3602038"/>
            <a:ext cx="9144000" cy="73604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432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79B85-0521-0E3B-0D0C-37C450E2C3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300239-0978-E6A4-42BE-2793C573E5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195617"/>
      </p:ext>
    </p:extLst>
  </p:cSld>
  <p:clrMapOvr>
    <a:masterClrMapping/>
  </p:clrMapOvr>
</p:sld>
</file>

<file path=ppt/theme/theme1.xml><?xml version="1.0" encoding="utf-8"?>
<a:theme xmlns:a="http://schemas.openxmlformats.org/drawingml/2006/main" name="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2674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</vt:lpstr>
      <vt:lpstr>Calibri</vt:lpstr>
      <vt:lpstr>Intro slide</vt:lpstr>
      <vt:lpstr>Content slide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89</cp:revision>
  <dcterms:created xsi:type="dcterms:W3CDTF">2017-07-13T14:47:43Z</dcterms:created>
  <dcterms:modified xsi:type="dcterms:W3CDTF">2023-11-14T10:37:16Z</dcterms:modified>
</cp:coreProperties>
</file>